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56" r:id="rId4"/>
    <p:sldId id="257" r:id="rId5"/>
    <p:sldId id="260" r:id="rId6"/>
    <p:sldId id="258" r:id="rId7"/>
    <p:sldId id="263" r:id="rId8"/>
    <p:sldId id="264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9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E2976-FB14-46C5-ABA9-E8C10BD074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29EF84-069F-4512-AE6E-7410FAEA6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F0AD4-0656-4794-9BBF-BF4C72729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989B0-C1BB-4CD9-ADF1-1C57B2159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5C6FF-DA5A-49C1-8770-B1D55F0FB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2673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A8485-E222-412C-8BE0-434DF6A58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53FE6B-0CCA-40EA-A53D-5A494BAED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991B7-2824-400A-B292-12D179D2B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1E488-464C-41E1-B716-A5329C1DC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21334-F5FE-4BAC-A4F8-AF8CC0F2D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1428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ACE054-68F5-4DEA-8365-B1D737A8D3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73BDFE-39CD-4A47-B1FB-DF333A84B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17FBA-CF48-4127-9846-C4E90D804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CAB5F-6FDB-476B-A910-92F2BCDC4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D6B308-58EB-40F3-9AAC-3E83CD4F2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2054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3B41E-949A-40AC-8AD5-6A2D5CF22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73408-339F-48BA-80BE-5D571758D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802D8-917D-4DBD-A9B5-E08DD616C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FDF312-9A41-4E91-95E7-AEC854D9B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E5C72-0EDC-4632-9AFA-7BBAECDFC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4155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40927-95E1-4B6B-B0D0-28ED64908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2A64A-A3CA-43CB-9854-811B95E84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C5958-7771-4044-B008-66F23A7B3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2F3BF-7F56-421A-83DD-632C95E5B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D7426-4AF2-45FC-A38F-165FB6467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6783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5BBD1-0866-44B0-B898-D8B8EE2AD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DF9CE-5D7A-44C7-BCBC-D1CA29F653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F995C-CE63-4264-827B-5418C4546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A079F-B7F7-41DD-B504-47492B23E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B7F9FC-57DF-4D80-B7EC-F1D1F6074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BF8023-EB31-4144-AA98-8D451BAC9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7124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7DE3B-A492-46A1-8FA3-AD443972D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9D4C8-E1EE-4371-8754-88DE84A58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0AB14C-5F63-4D20-80FB-DDCA895149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C3CD52-6CA8-4D7E-943F-1F3B57B66A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C14326-6653-40BA-B8F8-93A37639D9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2557DF-EB59-4056-844C-538422FF1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C2B9DB-330E-4A39-8396-1801ECDB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1BAD3A-954D-44AD-BD86-903DEE36D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9279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5DDC5-6F77-409A-8446-1C1392BE6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A6462E-8C23-4B2C-9DD9-1CFC9821F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45DD6-B09B-4AA9-82CE-6CD6E4651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BD42FC-EF66-4450-AEB6-824E25765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0531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31F4AB-A279-414F-85EC-BA25E952D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6B3553-DB55-444F-877A-4AB13BFC9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91DB4F-8B7C-49AD-AD57-6C65F5718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5929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D988C-F291-4264-B5D0-99A4E6647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60602-6287-4FC9-82B6-FC971DAB2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8BBEC-1089-4FCD-BAD6-B4CBE48A2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91B815-899F-4007-8CDC-EAC8E5A6B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EDEFF7-3DE3-4A79-BD89-6B9071C05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EB76B-BAE7-41C5-AF4A-853D388A2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8353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6A695-F165-4ED4-BD5F-78FBE3558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069235-183A-435A-B7A2-F5BE100C25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1D2A88-5C8E-436E-8CCB-29978697D1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8558A-2260-4849-8E74-2ED0826A9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EFEC92-1690-45BD-8986-3BD4E4D13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EF7750-9087-4002-BEDF-7CBA66722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119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7A1FC1-C6B1-4275-A766-47287EF63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402269-EBB5-4FA5-AE8A-AD889DDF4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80BD7-A018-42D6-A3C4-7C2CC441A5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E8B31-B706-4844-A894-DB5EBF55812E}" type="datetimeFigureOut">
              <a:rPr lang="fr-FR" smtClean="0"/>
              <a:t>13/03/2020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75C0-4373-4989-85B8-93CB62AA9B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BE428-A24B-4760-B2E2-EFADC3B9BC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803DD-CEFD-4F12-8A75-BD9672F70D1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8319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91DAAD-1EB9-48D2-B4A9-C01A625D5E48}"/>
              </a:ext>
            </a:extLst>
          </p:cNvPr>
          <p:cNvSpPr txBox="1"/>
          <p:nvPr/>
        </p:nvSpPr>
        <p:spPr>
          <a:xfrm>
            <a:off x="975360" y="1412240"/>
            <a:ext cx="101803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Fused Pixel and Feature-based View Reconstructions for Light Fields </a:t>
            </a:r>
            <a:endParaRPr lang="fr-FR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62FDE3-E382-4D1E-9AFB-40FA1AB78F89}"/>
              </a:ext>
            </a:extLst>
          </p:cNvPr>
          <p:cNvSpPr txBox="1"/>
          <p:nvPr/>
        </p:nvSpPr>
        <p:spPr>
          <a:xfrm>
            <a:off x="2184400" y="3637280"/>
            <a:ext cx="782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CVPR </a:t>
            </a:r>
            <a:r>
              <a:rPr lang="fr-FR" sz="2800" dirty="0" err="1"/>
              <a:t>submission</a:t>
            </a:r>
            <a:r>
              <a:rPr lang="fr-FR" sz="2800" dirty="0"/>
              <a:t> ID 9007</a:t>
            </a:r>
          </a:p>
        </p:txBody>
      </p:sp>
    </p:spTree>
    <p:extLst>
      <p:ext uri="{BB962C8B-B14F-4D97-AF65-F5344CB8AC3E}">
        <p14:creationId xmlns:p14="http://schemas.microsoft.com/office/powerpoint/2010/main" val="940312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4F0E39-201D-4739-8FFF-D5BF460ADAC8}"/>
              </a:ext>
            </a:extLst>
          </p:cNvPr>
          <p:cNvSpPr txBox="1"/>
          <p:nvPr/>
        </p:nvSpPr>
        <p:spPr>
          <a:xfrm>
            <a:off x="1920240" y="2834660"/>
            <a:ext cx="7823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dirty="0"/>
              <a:t>Interpolation</a:t>
            </a:r>
          </a:p>
        </p:txBody>
      </p:sp>
    </p:spTree>
    <p:extLst>
      <p:ext uri="{BB962C8B-B14F-4D97-AF65-F5344CB8AC3E}">
        <p14:creationId xmlns:p14="http://schemas.microsoft.com/office/powerpoint/2010/main" val="3436641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eaves_display">
            <a:hlinkClick r:id="" action="ppaction://media"/>
            <a:extLst>
              <a:ext uri="{FF2B5EF4-FFF2-40B4-BE49-F238E27FC236}">
                <a16:creationId xmlns:a16="http://schemas.microsoft.com/office/drawing/2014/main" id="{08ED3006-DC81-4918-93CC-59B40DECBA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3427" y="154426"/>
            <a:ext cx="9726494" cy="662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422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ock_display">
            <a:hlinkClick r:id="" action="ppaction://media"/>
            <a:extLst>
              <a:ext uri="{FF2B5EF4-FFF2-40B4-BE49-F238E27FC236}">
                <a16:creationId xmlns:a16="http://schemas.microsoft.com/office/drawing/2014/main" id="{3A55CB23-14D5-42B5-A211-778705EEB0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8720" y="87873"/>
            <a:ext cx="9645174" cy="656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05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oyBricks_display">
            <a:hlinkClick r:id="" action="ppaction://media"/>
            <a:extLst>
              <a:ext uri="{FF2B5EF4-FFF2-40B4-BE49-F238E27FC236}">
                <a16:creationId xmlns:a16="http://schemas.microsoft.com/office/drawing/2014/main" id="{8928139E-D51C-4064-93CF-AF4DD4600E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60040" y="111760"/>
            <a:ext cx="6639560" cy="663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877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tilllife_display">
            <a:hlinkClick r:id="" action="ppaction://media"/>
            <a:extLst>
              <a:ext uri="{FF2B5EF4-FFF2-40B4-BE49-F238E27FC236}">
                <a16:creationId xmlns:a16="http://schemas.microsoft.com/office/drawing/2014/main" id="{AB2BD306-41F1-4C78-AD5A-13F3DA31BE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60040" y="96520"/>
            <a:ext cx="6680200" cy="668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258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4F0E39-201D-4739-8FFF-D5BF460ADAC8}"/>
              </a:ext>
            </a:extLst>
          </p:cNvPr>
          <p:cNvSpPr txBox="1"/>
          <p:nvPr/>
        </p:nvSpPr>
        <p:spPr>
          <a:xfrm>
            <a:off x="1920240" y="2834660"/>
            <a:ext cx="7823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dirty="0"/>
              <a:t>Extrapolation</a:t>
            </a:r>
          </a:p>
        </p:txBody>
      </p:sp>
    </p:spTree>
    <p:extLst>
      <p:ext uri="{BB962C8B-B14F-4D97-AF65-F5344CB8AC3E}">
        <p14:creationId xmlns:p14="http://schemas.microsoft.com/office/powerpoint/2010/main" val="22853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tilllife_extrap_display">
            <a:hlinkClick r:id="" action="ppaction://media"/>
            <a:extLst>
              <a:ext uri="{FF2B5EF4-FFF2-40B4-BE49-F238E27FC236}">
                <a16:creationId xmlns:a16="http://schemas.microsoft.com/office/drawing/2014/main" id="{B109DD73-E461-411C-98EA-D4B0BC7465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12720" y="45720"/>
            <a:ext cx="6695440" cy="669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332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16</Words>
  <Application>Microsoft Office PowerPoint</Application>
  <PresentationFormat>Widescreen</PresentationFormat>
  <Paragraphs>4</Paragraphs>
  <Slides>8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Jinglei Shi</cp:lastModifiedBy>
  <cp:revision>1</cp:revision>
  <dcterms:created xsi:type="dcterms:W3CDTF">2019-11-22T22:48:08Z</dcterms:created>
  <dcterms:modified xsi:type="dcterms:W3CDTF">2020-03-13T10:00:56Z</dcterms:modified>
</cp:coreProperties>
</file>

<file path=docProps/thumbnail.jpeg>
</file>